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handoutMasterIdLst>
    <p:handoutMasterId r:id="rId20"/>
  </p:handoutMasterIdLst>
  <p:sldIdLst>
    <p:sldId id="256" r:id="rId3"/>
    <p:sldId id="275" r:id="rId4"/>
    <p:sldId id="276" r:id="rId5"/>
    <p:sldId id="277" r:id="rId6"/>
    <p:sldId id="278" r:id="rId7"/>
    <p:sldId id="279" r:id="rId8"/>
    <p:sldId id="280" r:id="rId9"/>
    <p:sldId id="281" r:id="rId10"/>
    <p:sldId id="282" r:id="rId11"/>
    <p:sldId id="283" r:id="rId12"/>
    <p:sldId id="284" r:id="rId13"/>
    <p:sldId id="288" r:id="rId14"/>
    <p:sldId id="285" r:id="rId15"/>
    <p:sldId id="286" r:id="rId16"/>
    <p:sldId id="287" r:id="rId17"/>
    <p:sldId id="274" r:id="rId18"/>
    <p:sldId id="258" r:id="rId19"/>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F5D281EF-E7E2-4AEC-A376-CB2E58EB0687}" type="datetimeFigureOut">
              <a:rPr lang="en-AU" smtClean="0"/>
              <a:t>9/10/2016</a:t>
            </a:fld>
            <a:endParaRPr lang="en-AU"/>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6D3BD510-BB61-4C3C-A665-2D9D4EA4C09A}" type="slidenum">
              <a:rPr lang="en-AU" smtClean="0"/>
              <a:t>‹#›</a:t>
            </a:fld>
            <a:endParaRPr lang="en-AU"/>
          </a:p>
        </p:txBody>
      </p:sp>
    </p:spTree>
    <p:extLst>
      <p:ext uri="{BB962C8B-B14F-4D97-AF65-F5344CB8AC3E}">
        <p14:creationId xmlns:p14="http://schemas.microsoft.com/office/powerpoint/2010/main" val="182711626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846EAC54-71CF-EA4E-8625-AED538433E45}" type="datetimeFigureOut">
              <a:rPr lang="en-US" smtClean="0"/>
              <a:t>09-Oct-16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EDCC1-4158-D741-B0EC-099D2D91FD1F}" type="slidenum">
              <a:rPr lang="en-US" smtClean="0"/>
              <a:t>‹#›</a:t>
            </a:fld>
            <a:endParaRPr lang="en-US"/>
          </a:p>
        </p:txBody>
      </p:sp>
    </p:spTree>
    <p:extLst>
      <p:ext uri="{BB962C8B-B14F-4D97-AF65-F5344CB8AC3E}">
        <p14:creationId xmlns:p14="http://schemas.microsoft.com/office/powerpoint/2010/main" val="278400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846EAC54-71CF-EA4E-8625-AED538433E45}" type="datetimeFigureOut">
              <a:rPr lang="en-US" smtClean="0"/>
              <a:t>09-Oct-16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EDCC1-4158-D741-B0EC-099D2D91FD1F}" type="slidenum">
              <a:rPr lang="en-US" smtClean="0"/>
              <a:t>‹#›</a:t>
            </a:fld>
            <a:endParaRPr lang="en-US"/>
          </a:p>
        </p:txBody>
      </p:sp>
    </p:spTree>
    <p:extLst>
      <p:ext uri="{BB962C8B-B14F-4D97-AF65-F5344CB8AC3E}">
        <p14:creationId xmlns:p14="http://schemas.microsoft.com/office/powerpoint/2010/main" val="4043858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846EAC54-71CF-EA4E-8625-AED538433E45}" type="datetimeFigureOut">
              <a:rPr lang="en-US" smtClean="0"/>
              <a:t>09-Oct-16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EDCC1-4158-D741-B0EC-099D2D91FD1F}" type="slidenum">
              <a:rPr lang="en-US" smtClean="0"/>
              <a:t>‹#›</a:t>
            </a:fld>
            <a:endParaRPr lang="en-US"/>
          </a:p>
        </p:txBody>
      </p:sp>
    </p:spTree>
    <p:extLst>
      <p:ext uri="{BB962C8B-B14F-4D97-AF65-F5344CB8AC3E}">
        <p14:creationId xmlns:p14="http://schemas.microsoft.com/office/powerpoint/2010/main" val="3253266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8B3DE6E9-8B16-B340-8B05-6768BC73C448}" type="datetimeFigureOut">
              <a:rPr lang="en-US" smtClean="0">
                <a:solidFill>
                  <a:prstClr val="black">
                    <a:tint val="75000"/>
                  </a:prstClr>
                </a:solidFill>
              </a:rPr>
              <a:pPr/>
              <a:t>09-Oct-16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AE9DB8-ABDD-7A48-B64B-4C5AF71A5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424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8B3DE6E9-8B16-B340-8B05-6768BC73C448}" type="datetimeFigureOut">
              <a:rPr lang="en-US" smtClean="0">
                <a:solidFill>
                  <a:prstClr val="black">
                    <a:tint val="75000"/>
                  </a:prstClr>
                </a:solidFill>
              </a:rPr>
              <a:pPr/>
              <a:t>09-Oct-16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AE9DB8-ABDD-7A48-B64B-4C5AF71A5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2593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8B3DE6E9-8B16-B340-8B05-6768BC73C448}" type="datetimeFigureOut">
              <a:rPr lang="en-US" smtClean="0">
                <a:solidFill>
                  <a:prstClr val="black">
                    <a:tint val="75000"/>
                  </a:prstClr>
                </a:solidFill>
              </a:rPr>
              <a:pPr/>
              <a:t>09-Oct-16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AE9DB8-ABDD-7A48-B64B-4C5AF71A5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8524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8B3DE6E9-8B16-B340-8B05-6768BC73C448}" type="datetimeFigureOut">
              <a:rPr lang="en-US" smtClean="0">
                <a:solidFill>
                  <a:prstClr val="black">
                    <a:tint val="75000"/>
                  </a:prstClr>
                </a:solidFill>
              </a:rPr>
              <a:pPr/>
              <a:t>09-Oct-16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AE9DB8-ABDD-7A48-B64B-4C5AF71A5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555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8B3DE6E9-8B16-B340-8B05-6768BC73C448}" type="datetimeFigureOut">
              <a:rPr lang="en-US" smtClean="0">
                <a:solidFill>
                  <a:prstClr val="black">
                    <a:tint val="75000"/>
                  </a:prstClr>
                </a:solidFill>
              </a:rPr>
              <a:pPr/>
              <a:t>09-Oct-16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AE9DB8-ABDD-7A48-B64B-4C5AF71A5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9543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8B3DE6E9-8B16-B340-8B05-6768BC73C448}" type="datetimeFigureOut">
              <a:rPr lang="en-US" smtClean="0">
                <a:solidFill>
                  <a:prstClr val="black">
                    <a:tint val="75000"/>
                  </a:prstClr>
                </a:solidFill>
              </a:rPr>
              <a:pPr/>
              <a:t>09-Oct-16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AE9DB8-ABDD-7A48-B64B-4C5AF71A5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3844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3DE6E9-8B16-B340-8B05-6768BC73C448}" type="datetimeFigureOut">
              <a:rPr lang="en-US" smtClean="0">
                <a:solidFill>
                  <a:prstClr val="black">
                    <a:tint val="75000"/>
                  </a:prstClr>
                </a:solidFill>
              </a:rPr>
              <a:pPr/>
              <a:t>09-Oct-16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AE9DB8-ABDD-7A48-B64B-4C5AF71A5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5731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8B3DE6E9-8B16-B340-8B05-6768BC73C448}" type="datetimeFigureOut">
              <a:rPr lang="en-US" smtClean="0">
                <a:solidFill>
                  <a:prstClr val="black">
                    <a:tint val="75000"/>
                  </a:prstClr>
                </a:solidFill>
              </a:rPr>
              <a:pPr/>
              <a:t>09-Oct-16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AE9DB8-ABDD-7A48-B64B-4C5AF71A5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0497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846EAC54-71CF-EA4E-8625-AED538433E45}" type="datetimeFigureOut">
              <a:rPr lang="en-US" smtClean="0"/>
              <a:t>09-Oct-16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EDCC1-4158-D741-B0EC-099D2D91FD1F}" type="slidenum">
              <a:rPr lang="en-US" smtClean="0"/>
              <a:t>‹#›</a:t>
            </a:fld>
            <a:endParaRPr lang="en-US"/>
          </a:p>
        </p:txBody>
      </p:sp>
    </p:spTree>
    <p:extLst>
      <p:ext uri="{BB962C8B-B14F-4D97-AF65-F5344CB8AC3E}">
        <p14:creationId xmlns:p14="http://schemas.microsoft.com/office/powerpoint/2010/main" val="573022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8B3DE6E9-8B16-B340-8B05-6768BC73C448}" type="datetimeFigureOut">
              <a:rPr lang="en-US" smtClean="0">
                <a:solidFill>
                  <a:prstClr val="black">
                    <a:tint val="75000"/>
                  </a:prstClr>
                </a:solidFill>
              </a:rPr>
              <a:pPr/>
              <a:t>09-Oct-16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AE9DB8-ABDD-7A48-B64B-4C5AF71A5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4808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8B3DE6E9-8B16-B340-8B05-6768BC73C448}" type="datetimeFigureOut">
              <a:rPr lang="en-US" smtClean="0">
                <a:solidFill>
                  <a:prstClr val="black">
                    <a:tint val="75000"/>
                  </a:prstClr>
                </a:solidFill>
              </a:rPr>
              <a:pPr/>
              <a:t>09-Oct-16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AE9DB8-ABDD-7A48-B64B-4C5AF71A5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516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8B3DE6E9-8B16-B340-8B05-6768BC73C448}" type="datetimeFigureOut">
              <a:rPr lang="en-US" smtClean="0">
                <a:solidFill>
                  <a:prstClr val="black">
                    <a:tint val="75000"/>
                  </a:prstClr>
                </a:solidFill>
              </a:rPr>
              <a:pPr/>
              <a:t>09-Oct-16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AE9DB8-ABDD-7A48-B64B-4C5AF71A5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1797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846EAC54-71CF-EA4E-8625-AED538433E45}" type="datetimeFigureOut">
              <a:rPr lang="en-US" smtClean="0"/>
              <a:t>09-Oct-16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EDCC1-4158-D741-B0EC-099D2D91FD1F}" type="slidenum">
              <a:rPr lang="en-US" smtClean="0"/>
              <a:t>‹#›</a:t>
            </a:fld>
            <a:endParaRPr lang="en-US"/>
          </a:p>
        </p:txBody>
      </p:sp>
    </p:spTree>
    <p:extLst>
      <p:ext uri="{BB962C8B-B14F-4D97-AF65-F5344CB8AC3E}">
        <p14:creationId xmlns:p14="http://schemas.microsoft.com/office/powerpoint/2010/main" val="2877519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846EAC54-71CF-EA4E-8625-AED538433E45}" type="datetimeFigureOut">
              <a:rPr lang="en-US" smtClean="0"/>
              <a:t>09-Oct-16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EEDCC1-4158-D741-B0EC-099D2D91FD1F}" type="slidenum">
              <a:rPr lang="en-US" smtClean="0"/>
              <a:t>‹#›</a:t>
            </a:fld>
            <a:endParaRPr lang="en-US"/>
          </a:p>
        </p:txBody>
      </p:sp>
    </p:spTree>
    <p:extLst>
      <p:ext uri="{BB962C8B-B14F-4D97-AF65-F5344CB8AC3E}">
        <p14:creationId xmlns:p14="http://schemas.microsoft.com/office/powerpoint/2010/main" val="195286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846EAC54-71CF-EA4E-8625-AED538433E45}" type="datetimeFigureOut">
              <a:rPr lang="en-US" smtClean="0"/>
              <a:t>09-Oct-16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EEDCC1-4158-D741-B0EC-099D2D91FD1F}" type="slidenum">
              <a:rPr lang="en-US" smtClean="0"/>
              <a:t>‹#›</a:t>
            </a:fld>
            <a:endParaRPr lang="en-US"/>
          </a:p>
        </p:txBody>
      </p:sp>
    </p:spTree>
    <p:extLst>
      <p:ext uri="{BB962C8B-B14F-4D97-AF65-F5344CB8AC3E}">
        <p14:creationId xmlns:p14="http://schemas.microsoft.com/office/powerpoint/2010/main" val="2562365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846EAC54-71CF-EA4E-8625-AED538433E45}" type="datetimeFigureOut">
              <a:rPr lang="en-US" smtClean="0"/>
              <a:t>09-Oct-16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EEDCC1-4158-D741-B0EC-099D2D91FD1F}" type="slidenum">
              <a:rPr lang="en-US" smtClean="0"/>
              <a:t>‹#›</a:t>
            </a:fld>
            <a:endParaRPr lang="en-US"/>
          </a:p>
        </p:txBody>
      </p:sp>
    </p:spTree>
    <p:extLst>
      <p:ext uri="{BB962C8B-B14F-4D97-AF65-F5344CB8AC3E}">
        <p14:creationId xmlns:p14="http://schemas.microsoft.com/office/powerpoint/2010/main" val="344856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EAC54-71CF-EA4E-8625-AED538433E45}" type="datetimeFigureOut">
              <a:rPr lang="en-US" smtClean="0"/>
              <a:t>09-Oct-16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EEDCC1-4158-D741-B0EC-099D2D91FD1F}" type="slidenum">
              <a:rPr lang="en-US" smtClean="0"/>
              <a:t>‹#›</a:t>
            </a:fld>
            <a:endParaRPr lang="en-US"/>
          </a:p>
        </p:txBody>
      </p:sp>
    </p:spTree>
    <p:extLst>
      <p:ext uri="{BB962C8B-B14F-4D97-AF65-F5344CB8AC3E}">
        <p14:creationId xmlns:p14="http://schemas.microsoft.com/office/powerpoint/2010/main" val="2568984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846EAC54-71CF-EA4E-8625-AED538433E45}" type="datetimeFigureOut">
              <a:rPr lang="en-US" smtClean="0"/>
              <a:t>09-Oct-16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EEDCC1-4158-D741-B0EC-099D2D91FD1F}" type="slidenum">
              <a:rPr lang="en-US" smtClean="0"/>
              <a:t>‹#›</a:t>
            </a:fld>
            <a:endParaRPr lang="en-US"/>
          </a:p>
        </p:txBody>
      </p:sp>
    </p:spTree>
    <p:extLst>
      <p:ext uri="{BB962C8B-B14F-4D97-AF65-F5344CB8AC3E}">
        <p14:creationId xmlns:p14="http://schemas.microsoft.com/office/powerpoint/2010/main" val="3426913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846EAC54-71CF-EA4E-8625-AED538433E45}" type="datetimeFigureOut">
              <a:rPr lang="en-US" smtClean="0"/>
              <a:t>09-Oct-16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EEDCC1-4158-D741-B0EC-099D2D91FD1F}" type="slidenum">
              <a:rPr lang="en-US" smtClean="0"/>
              <a:t>‹#›</a:t>
            </a:fld>
            <a:endParaRPr lang="en-US"/>
          </a:p>
        </p:txBody>
      </p:sp>
    </p:spTree>
    <p:extLst>
      <p:ext uri="{BB962C8B-B14F-4D97-AF65-F5344CB8AC3E}">
        <p14:creationId xmlns:p14="http://schemas.microsoft.com/office/powerpoint/2010/main" val="422311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EAC54-71CF-EA4E-8625-AED538433E45}" type="datetimeFigureOut">
              <a:rPr lang="en-US" smtClean="0"/>
              <a:t>09-Oct-16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EEDCC1-4158-D741-B0EC-099D2D91FD1F}" type="slidenum">
              <a:rPr lang="en-US" smtClean="0"/>
              <a:t>‹#›</a:t>
            </a:fld>
            <a:endParaRPr lang="en-US"/>
          </a:p>
        </p:txBody>
      </p:sp>
    </p:spTree>
    <p:extLst>
      <p:ext uri="{BB962C8B-B14F-4D97-AF65-F5344CB8AC3E}">
        <p14:creationId xmlns:p14="http://schemas.microsoft.com/office/powerpoint/2010/main" val="2056356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3DE6E9-8B16-B340-8B05-6768BC73C448}" type="datetimeFigureOut">
              <a:rPr lang="en-US" smtClean="0">
                <a:solidFill>
                  <a:prstClr val="black">
                    <a:tint val="75000"/>
                  </a:prstClr>
                </a:solidFill>
              </a:rPr>
              <a:pPr/>
              <a:t>09-Oct-16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AE9DB8-ABDD-7A48-B64B-4C5AF71A5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4873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131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4312"/>
            <a:ext cx="8229600" cy="1143000"/>
          </a:xfrm>
        </p:spPr>
        <p:txBody>
          <a:bodyPr>
            <a:normAutofit/>
          </a:bodyPr>
          <a:lstStyle/>
          <a:p>
            <a:r>
              <a:rPr lang="en-AU" sz="6600" dirty="0" smtClean="0">
                <a:latin typeface="Bebas Neue" pitchFamily="34" charset="0"/>
              </a:rPr>
              <a:t>Ephesians 5</a:t>
            </a:r>
            <a:endParaRPr lang="en-AU" sz="6600" dirty="0">
              <a:latin typeface="Bebas Neue" pitchFamily="34" charset="0"/>
            </a:endParaRPr>
          </a:p>
        </p:txBody>
      </p:sp>
      <p:sp>
        <p:nvSpPr>
          <p:cNvPr id="3" name="Content Placeholder 2"/>
          <p:cNvSpPr>
            <a:spLocks noGrp="1"/>
          </p:cNvSpPr>
          <p:nvPr>
            <p:ph idx="1"/>
          </p:nvPr>
        </p:nvSpPr>
        <p:spPr>
          <a:xfrm>
            <a:off x="457200" y="2486825"/>
            <a:ext cx="8229600" cy="4060624"/>
          </a:xfrm>
        </p:spPr>
        <p:txBody>
          <a:bodyPr>
            <a:normAutofit lnSpcReduction="10000"/>
          </a:bodyPr>
          <a:lstStyle/>
          <a:p>
            <a:pPr marL="0" indent="0" algn="ctr">
              <a:buNone/>
            </a:pPr>
            <a:r>
              <a:rPr lang="en-AU" i="1" dirty="0" smtClean="0">
                <a:latin typeface="Glegoo" pitchFamily="2" charset="0"/>
                <a:cs typeface="Glegoo" pitchFamily="2" charset="0"/>
              </a:rPr>
              <a:t>11 </a:t>
            </a:r>
            <a:r>
              <a:rPr lang="en-AU" i="1" dirty="0">
                <a:latin typeface="Glegoo" pitchFamily="2" charset="0"/>
                <a:cs typeface="Glegoo" pitchFamily="2" charset="0"/>
              </a:rPr>
              <a:t>Have nothing to do with the fruitless deeds of darkness, but rather expose them. </a:t>
            </a:r>
          </a:p>
          <a:p>
            <a:pPr marL="0" indent="0" algn="ctr">
              <a:buNone/>
            </a:pPr>
            <a:r>
              <a:rPr lang="en-AU" i="1" dirty="0">
                <a:latin typeface="Glegoo" pitchFamily="2" charset="0"/>
                <a:cs typeface="Glegoo" pitchFamily="2" charset="0"/>
              </a:rPr>
              <a:t>12 It is shameful even to mention what the disobedient do in secret. </a:t>
            </a:r>
          </a:p>
          <a:p>
            <a:pPr marL="0" indent="0" algn="ctr">
              <a:buNone/>
            </a:pPr>
            <a:r>
              <a:rPr lang="en-AU" i="1" dirty="0">
                <a:latin typeface="Glegoo" pitchFamily="2" charset="0"/>
                <a:cs typeface="Glegoo" pitchFamily="2" charset="0"/>
              </a:rPr>
              <a:t>13 But everything exposed by the light becomes visible—and everything that is illuminated becomes a light. </a:t>
            </a:r>
          </a:p>
        </p:txBody>
      </p:sp>
    </p:spTree>
    <p:extLst>
      <p:ext uri="{BB962C8B-B14F-4D97-AF65-F5344CB8AC3E}">
        <p14:creationId xmlns:p14="http://schemas.microsoft.com/office/powerpoint/2010/main" val="1821056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4312"/>
            <a:ext cx="8229600" cy="1143000"/>
          </a:xfrm>
        </p:spPr>
        <p:txBody>
          <a:bodyPr>
            <a:normAutofit/>
          </a:bodyPr>
          <a:lstStyle/>
          <a:p>
            <a:r>
              <a:rPr lang="en-AU" sz="6600" dirty="0" smtClean="0">
                <a:latin typeface="Bebas Neue" pitchFamily="34" charset="0"/>
              </a:rPr>
              <a:t>Ephesians 5</a:t>
            </a:r>
            <a:endParaRPr lang="en-AU" sz="6600" dirty="0">
              <a:latin typeface="Bebas Neue" pitchFamily="34" charset="0"/>
            </a:endParaRPr>
          </a:p>
        </p:txBody>
      </p:sp>
      <p:sp>
        <p:nvSpPr>
          <p:cNvPr id="3" name="Content Placeholder 2"/>
          <p:cNvSpPr>
            <a:spLocks noGrp="1"/>
          </p:cNvSpPr>
          <p:nvPr>
            <p:ph idx="1"/>
          </p:nvPr>
        </p:nvSpPr>
        <p:spPr>
          <a:xfrm>
            <a:off x="457200" y="2486825"/>
            <a:ext cx="8229600" cy="4060624"/>
          </a:xfrm>
        </p:spPr>
        <p:txBody>
          <a:bodyPr>
            <a:normAutofit/>
          </a:bodyPr>
          <a:lstStyle/>
          <a:p>
            <a:pPr marL="0" indent="0" algn="ctr">
              <a:buNone/>
            </a:pPr>
            <a:r>
              <a:rPr lang="en-AU" i="1" dirty="0" smtClean="0">
                <a:latin typeface="Glegoo" pitchFamily="2" charset="0"/>
                <a:cs typeface="Glegoo" pitchFamily="2" charset="0"/>
              </a:rPr>
              <a:t>14 </a:t>
            </a:r>
            <a:r>
              <a:rPr lang="en-AU" i="1" dirty="0">
                <a:latin typeface="Glegoo" pitchFamily="2" charset="0"/>
                <a:cs typeface="Glegoo" pitchFamily="2" charset="0"/>
              </a:rPr>
              <a:t>This is why it is said: </a:t>
            </a:r>
          </a:p>
          <a:p>
            <a:pPr marL="0" indent="0" algn="ctr">
              <a:buNone/>
            </a:pPr>
            <a:r>
              <a:rPr lang="en-AU" i="1" dirty="0">
                <a:latin typeface="Glegoo" pitchFamily="2" charset="0"/>
                <a:cs typeface="Glegoo" pitchFamily="2" charset="0"/>
              </a:rPr>
              <a:t>“Wake up, sleeper,</a:t>
            </a:r>
          </a:p>
          <a:p>
            <a:pPr marL="0" indent="0" algn="ctr">
              <a:buNone/>
            </a:pPr>
            <a:r>
              <a:rPr lang="en-AU" i="1" dirty="0">
                <a:latin typeface="Glegoo" pitchFamily="2" charset="0"/>
                <a:cs typeface="Glegoo" pitchFamily="2" charset="0"/>
              </a:rPr>
              <a:t>    rise from the dead,</a:t>
            </a:r>
          </a:p>
          <a:p>
            <a:pPr marL="0" indent="0" algn="ctr">
              <a:buNone/>
            </a:pPr>
            <a:r>
              <a:rPr lang="en-AU" i="1" dirty="0">
                <a:latin typeface="Glegoo" pitchFamily="2" charset="0"/>
                <a:cs typeface="Glegoo" pitchFamily="2" charset="0"/>
              </a:rPr>
              <a:t>    and Christ will shine on you.”</a:t>
            </a:r>
          </a:p>
        </p:txBody>
      </p:sp>
    </p:spTree>
    <p:extLst>
      <p:ext uri="{BB962C8B-B14F-4D97-AF65-F5344CB8AC3E}">
        <p14:creationId xmlns:p14="http://schemas.microsoft.com/office/powerpoint/2010/main" val="3824901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4312"/>
            <a:ext cx="8229600" cy="1143000"/>
          </a:xfrm>
        </p:spPr>
        <p:txBody>
          <a:bodyPr>
            <a:normAutofit/>
          </a:bodyPr>
          <a:lstStyle/>
          <a:p>
            <a:endParaRPr lang="en-AU" sz="6600" dirty="0">
              <a:latin typeface="Bebas Neue" pitchFamily="34" charset="0"/>
            </a:endParaRPr>
          </a:p>
        </p:txBody>
      </p:sp>
      <p:sp>
        <p:nvSpPr>
          <p:cNvPr id="3" name="Content Placeholder 2"/>
          <p:cNvSpPr>
            <a:spLocks noGrp="1"/>
          </p:cNvSpPr>
          <p:nvPr>
            <p:ph idx="1"/>
          </p:nvPr>
        </p:nvSpPr>
        <p:spPr>
          <a:xfrm>
            <a:off x="457200" y="2486825"/>
            <a:ext cx="8229600" cy="4060624"/>
          </a:xfrm>
        </p:spPr>
        <p:txBody>
          <a:bodyPr>
            <a:normAutofit/>
          </a:bodyPr>
          <a:lstStyle/>
          <a:p>
            <a:pPr marL="0" indent="0" algn="ctr">
              <a:buNone/>
            </a:pPr>
            <a:endParaRPr lang="en-AU" sz="2400" i="1" dirty="0" smtClean="0">
              <a:latin typeface="Glegoo" pitchFamily="2" charset="0"/>
              <a:cs typeface="Glegoo" pitchFamily="2" charset="0"/>
            </a:endParaRPr>
          </a:p>
          <a:p>
            <a:pPr marL="0" indent="0" algn="ctr">
              <a:buNone/>
            </a:pPr>
            <a:r>
              <a:rPr lang="en-AU" sz="2400" i="1" dirty="0" smtClean="0">
                <a:latin typeface="Glegoo" pitchFamily="2" charset="0"/>
                <a:cs typeface="Glegoo" pitchFamily="2" charset="0"/>
              </a:rPr>
              <a:t>“It </a:t>
            </a:r>
            <a:r>
              <a:rPr lang="en-AU" sz="2400" i="1" dirty="0">
                <a:latin typeface="Glegoo" pitchFamily="2" charset="0"/>
                <a:cs typeface="Glegoo" pitchFamily="2" charset="0"/>
              </a:rPr>
              <a:t>is a work of the </a:t>
            </a:r>
            <a:r>
              <a:rPr lang="en-AU" sz="2400" i="1" dirty="0" smtClean="0">
                <a:latin typeface="Glegoo" pitchFamily="2" charset="0"/>
                <a:cs typeface="Glegoo" pitchFamily="2" charset="0"/>
              </a:rPr>
              <a:t>Spirit. </a:t>
            </a:r>
            <a:r>
              <a:rPr lang="en-AU" sz="2400" i="1" dirty="0">
                <a:latin typeface="Glegoo" pitchFamily="2" charset="0"/>
                <a:cs typeface="Glegoo" pitchFamily="2" charset="0"/>
              </a:rPr>
              <a:t>It’s what </a:t>
            </a:r>
            <a:r>
              <a:rPr lang="en-AU" sz="2400" i="1" dirty="0" smtClean="0">
                <a:latin typeface="Glegoo" pitchFamily="2" charset="0"/>
                <a:cs typeface="Glegoo" pitchFamily="2" charset="0"/>
              </a:rPr>
              <a:t>He </a:t>
            </a:r>
            <a:r>
              <a:rPr lang="en-AU" sz="2400" i="1" dirty="0">
                <a:latin typeface="Glegoo" pitchFamily="2" charset="0"/>
                <a:cs typeface="Glegoo" pitchFamily="2" charset="0"/>
              </a:rPr>
              <a:t>does best!  Christ shines His light into the darkness and it’s HIS LIGHT that illuminates or exposes people’s sin and His light that Wakes up the sleeper and they RISE from the dead and find SALVATION</a:t>
            </a:r>
            <a:r>
              <a:rPr lang="en-AU" sz="2400" i="1" dirty="0" smtClean="0">
                <a:latin typeface="Glegoo" pitchFamily="2" charset="0"/>
                <a:cs typeface="Glegoo" pitchFamily="2" charset="0"/>
              </a:rPr>
              <a:t>.” </a:t>
            </a:r>
            <a:endParaRPr lang="en-AU" sz="2400" i="1" dirty="0">
              <a:latin typeface="Glegoo" pitchFamily="2" charset="0"/>
              <a:cs typeface="Glegoo" pitchFamily="2" charset="0"/>
            </a:endParaRPr>
          </a:p>
        </p:txBody>
      </p:sp>
    </p:spTree>
    <p:extLst>
      <p:ext uri="{BB962C8B-B14F-4D97-AF65-F5344CB8AC3E}">
        <p14:creationId xmlns:p14="http://schemas.microsoft.com/office/powerpoint/2010/main" val="1255347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4312"/>
            <a:ext cx="8229600" cy="1143000"/>
          </a:xfrm>
        </p:spPr>
        <p:txBody>
          <a:bodyPr>
            <a:normAutofit/>
          </a:bodyPr>
          <a:lstStyle/>
          <a:p>
            <a:r>
              <a:rPr lang="en-AU" sz="6600" dirty="0" smtClean="0">
                <a:latin typeface="Bebas Neue" pitchFamily="34" charset="0"/>
              </a:rPr>
              <a:t>Matthew 5</a:t>
            </a:r>
            <a:endParaRPr lang="en-AU" sz="6600" dirty="0">
              <a:latin typeface="Bebas Neue" pitchFamily="34" charset="0"/>
            </a:endParaRPr>
          </a:p>
        </p:txBody>
      </p:sp>
      <p:sp>
        <p:nvSpPr>
          <p:cNvPr id="3" name="Content Placeholder 2"/>
          <p:cNvSpPr>
            <a:spLocks noGrp="1"/>
          </p:cNvSpPr>
          <p:nvPr>
            <p:ph idx="1"/>
          </p:nvPr>
        </p:nvSpPr>
        <p:spPr>
          <a:xfrm>
            <a:off x="457200" y="2486825"/>
            <a:ext cx="8229600" cy="4060624"/>
          </a:xfrm>
        </p:spPr>
        <p:txBody>
          <a:bodyPr>
            <a:normAutofit lnSpcReduction="10000"/>
          </a:bodyPr>
          <a:lstStyle/>
          <a:p>
            <a:pPr marL="0" indent="0" algn="ctr">
              <a:buNone/>
            </a:pPr>
            <a:r>
              <a:rPr lang="en-AU" i="1" dirty="0" smtClean="0">
                <a:latin typeface="Glegoo" pitchFamily="2" charset="0"/>
                <a:cs typeface="Glegoo" pitchFamily="2" charset="0"/>
              </a:rPr>
              <a:t>14 “You </a:t>
            </a:r>
            <a:r>
              <a:rPr lang="en-AU" i="1" dirty="0">
                <a:latin typeface="Glegoo" pitchFamily="2" charset="0"/>
                <a:cs typeface="Glegoo" pitchFamily="2" charset="0"/>
              </a:rPr>
              <a:t>are the light of the world. A town built on a hill cannot be hidden. 15 Neither do people light a lamp and put it under a bowl. Instead they put it on its stand, and it gives light to everyone in the house. 16 In the same way, let your light shine before others, that they may see your good deeds and glorify your Father in heaven.”</a:t>
            </a:r>
          </a:p>
        </p:txBody>
      </p:sp>
    </p:spTree>
    <p:extLst>
      <p:ext uri="{BB962C8B-B14F-4D97-AF65-F5344CB8AC3E}">
        <p14:creationId xmlns:p14="http://schemas.microsoft.com/office/powerpoint/2010/main" val="20422486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4312"/>
            <a:ext cx="8229600" cy="1143000"/>
          </a:xfrm>
        </p:spPr>
        <p:txBody>
          <a:bodyPr>
            <a:normAutofit/>
          </a:bodyPr>
          <a:lstStyle/>
          <a:p>
            <a:r>
              <a:rPr lang="en-AU" sz="6600" dirty="0" smtClean="0">
                <a:latin typeface="Bebas Neue" pitchFamily="34" charset="0"/>
              </a:rPr>
              <a:t>Parable of 4 Candles</a:t>
            </a:r>
            <a:endParaRPr lang="en-AU" sz="6600" dirty="0">
              <a:latin typeface="Bebas Neue" pitchFamily="34" charset="0"/>
            </a:endParaRPr>
          </a:p>
        </p:txBody>
      </p:sp>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5446" y="2724869"/>
            <a:ext cx="3693184" cy="369318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2144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30719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88719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1177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4312"/>
            <a:ext cx="8229600" cy="1143000"/>
          </a:xfrm>
        </p:spPr>
        <p:txBody>
          <a:bodyPr>
            <a:normAutofit/>
          </a:bodyPr>
          <a:lstStyle/>
          <a:p>
            <a:r>
              <a:rPr lang="en-AU" sz="6600" dirty="0" smtClean="0">
                <a:latin typeface="Bebas Neue" pitchFamily="34" charset="0"/>
              </a:rPr>
              <a:t>Ephesians 5</a:t>
            </a:r>
            <a:endParaRPr lang="en-AU" sz="6600" dirty="0">
              <a:latin typeface="Bebas Neue" pitchFamily="34" charset="0"/>
            </a:endParaRPr>
          </a:p>
        </p:txBody>
      </p:sp>
      <p:sp>
        <p:nvSpPr>
          <p:cNvPr id="3" name="Content Placeholder 2"/>
          <p:cNvSpPr>
            <a:spLocks noGrp="1"/>
          </p:cNvSpPr>
          <p:nvPr>
            <p:ph idx="1"/>
          </p:nvPr>
        </p:nvSpPr>
        <p:spPr>
          <a:xfrm>
            <a:off x="457200" y="2486825"/>
            <a:ext cx="8229600" cy="4060624"/>
          </a:xfrm>
        </p:spPr>
        <p:txBody>
          <a:bodyPr>
            <a:normAutofit/>
          </a:bodyPr>
          <a:lstStyle/>
          <a:p>
            <a:pPr marL="0" indent="0" algn="ctr">
              <a:buNone/>
            </a:pPr>
            <a:r>
              <a:rPr lang="en-AU" i="1" dirty="0" smtClean="0">
                <a:latin typeface="Glegoo" pitchFamily="2" charset="0"/>
                <a:cs typeface="Glegoo" pitchFamily="2" charset="0"/>
              </a:rPr>
              <a:t>7 </a:t>
            </a:r>
            <a:r>
              <a:rPr lang="en-AU" i="1" dirty="0">
                <a:latin typeface="Glegoo" pitchFamily="2" charset="0"/>
                <a:cs typeface="Glegoo" pitchFamily="2" charset="0"/>
              </a:rPr>
              <a:t>Therefore do not be partners with them</a:t>
            </a:r>
            <a:r>
              <a:rPr lang="en-AU" i="1" dirty="0" smtClean="0">
                <a:latin typeface="Glegoo" pitchFamily="2" charset="0"/>
                <a:cs typeface="Glegoo" pitchFamily="2" charset="0"/>
              </a:rPr>
              <a:t>.</a:t>
            </a:r>
            <a:endParaRPr lang="en-AU" i="1" dirty="0">
              <a:latin typeface="Glegoo" pitchFamily="2" charset="0"/>
              <a:cs typeface="Glegoo" pitchFamily="2" charset="0"/>
            </a:endParaRPr>
          </a:p>
          <a:p>
            <a:pPr marL="0" indent="0" algn="ctr">
              <a:buNone/>
            </a:pPr>
            <a:r>
              <a:rPr lang="en-AU" i="1" dirty="0">
                <a:latin typeface="Glegoo" pitchFamily="2" charset="0"/>
                <a:cs typeface="Glegoo" pitchFamily="2" charset="0"/>
              </a:rPr>
              <a:t>8 For you were once darkness, but now you are light in the Lord. Live as children of light 9 (for the fruit of the light consists in all goodness, righteousness and truth</a:t>
            </a:r>
            <a:r>
              <a:rPr lang="en-AU" i="1" dirty="0" smtClean="0">
                <a:latin typeface="Glegoo" pitchFamily="2" charset="0"/>
                <a:cs typeface="Glegoo" pitchFamily="2" charset="0"/>
              </a:rPr>
              <a:t>)</a:t>
            </a:r>
            <a:endParaRPr lang="en-AU" i="1" dirty="0">
              <a:latin typeface="Glegoo" pitchFamily="2" charset="0"/>
              <a:cs typeface="Glegoo" pitchFamily="2" charset="0"/>
            </a:endParaRPr>
          </a:p>
        </p:txBody>
      </p:sp>
    </p:spTree>
    <p:extLst>
      <p:ext uri="{BB962C8B-B14F-4D97-AF65-F5344CB8AC3E}">
        <p14:creationId xmlns:p14="http://schemas.microsoft.com/office/powerpoint/2010/main" val="1880557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4312"/>
            <a:ext cx="8229600" cy="1143000"/>
          </a:xfrm>
        </p:spPr>
        <p:txBody>
          <a:bodyPr>
            <a:normAutofit/>
          </a:bodyPr>
          <a:lstStyle/>
          <a:p>
            <a:r>
              <a:rPr lang="en-AU" sz="6600" dirty="0" smtClean="0">
                <a:latin typeface="Bebas Neue" pitchFamily="34" charset="0"/>
              </a:rPr>
              <a:t>Ephesians 5</a:t>
            </a:r>
            <a:endParaRPr lang="en-AU" sz="6600" dirty="0">
              <a:latin typeface="Bebas Neue" pitchFamily="34" charset="0"/>
            </a:endParaRPr>
          </a:p>
        </p:txBody>
      </p:sp>
      <p:sp>
        <p:nvSpPr>
          <p:cNvPr id="3" name="Content Placeholder 2"/>
          <p:cNvSpPr>
            <a:spLocks noGrp="1"/>
          </p:cNvSpPr>
          <p:nvPr>
            <p:ph idx="1"/>
          </p:nvPr>
        </p:nvSpPr>
        <p:spPr>
          <a:xfrm>
            <a:off x="457200" y="2486825"/>
            <a:ext cx="8229600" cy="4060624"/>
          </a:xfrm>
        </p:spPr>
        <p:txBody>
          <a:bodyPr>
            <a:normAutofit/>
          </a:bodyPr>
          <a:lstStyle/>
          <a:p>
            <a:pPr marL="0" indent="0" algn="ctr">
              <a:buNone/>
            </a:pPr>
            <a:r>
              <a:rPr lang="en-AU" i="1" dirty="0">
                <a:latin typeface="Glegoo" pitchFamily="2" charset="0"/>
                <a:cs typeface="Glegoo" pitchFamily="2" charset="0"/>
              </a:rPr>
              <a:t>10 and find out what pleases the Lord. </a:t>
            </a:r>
          </a:p>
          <a:p>
            <a:pPr marL="0" indent="0" algn="ctr">
              <a:buNone/>
            </a:pPr>
            <a:r>
              <a:rPr lang="en-AU" i="1" dirty="0" smtClean="0">
                <a:latin typeface="Glegoo" pitchFamily="2" charset="0"/>
                <a:cs typeface="Glegoo" pitchFamily="2" charset="0"/>
              </a:rPr>
              <a:t>11 </a:t>
            </a:r>
            <a:r>
              <a:rPr lang="en-AU" i="1" dirty="0">
                <a:latin typeface="Glegoo" pitchFamily="2" charset="0"/>
                <a:cs typeface="Glegoo" pitchFamily="2" charset="0"/>
              </a:rPr>
              <a:t>Have nothing to do with the fruitless deeds of darkness, but rather expose them. 12 It is shameful even to mention what the disobedient do in secret. </a:t>
            </a:r>
          </a:p>
        </p:txBody>
      </p:sp>
    </p:spTree>
    <p:extLst>
      <p:ext uri="{BB962C8B-B14F-4D97-AF65-F5344CB8AC3E}">
        <p14:creationId xmlns:p14="http://schemas.microsoft.com/office/powerpoint/2010/main" val="3314412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4312"/>
            <a:ext cx="8229600" cy="1143000"/>
          </a:xfrm>
        </p:spPr>
        <p:txBody>
          <a:bodyPr>
            <a:normAutofit/>
          </a:bodyPr>
          <a:lstStyle/>
          <a:p>
            <a:r>
              <a:rPr lang="en-AU" sz="6600" dirty="0" smtClean="0">
                <a:latin typeface="Bebas Neue" pitchFamily="34" charset="0"/>
              </a:rPr>
              <a:t>Ephesians 5</a:t>
            </a:r>
            <a:endParaRPr lang="en-AU" sz="6600" dirty="0">
              <a:latin typeface="Bebas Neue" pitchFamily="34" charset="0"/>
            </a:endParaRPr>
          </a:p>
        </p:txBody>
      </p:sp>
      <p:sp>
        <p:nvSpPr>
          <p:cNvPr id="3" name="Content Placeholder 2"/>
          <p:cNvSpPr>
            <a:spLocks noGrp="1"/>
          </p:cNvSpPr>
          <p:nvPr>
            <p:ph idx="1"/>
          </p:nvPr>
        </p:nvSpPr>
        <p:spPr>
          <a:xfrm>
            <a:off x="457200" y="2486825"/>
            <a:ext cx="8229600" cy="4060624"/>
          </a:xfrm>
        </p:spPr>
        <p:txBody>
          <a:bodyPr>
            <a:normAutofit/>
          </a:bodyPr>
          <a:lstStyle/>
          <a:p>
            <a:pPr marL="0" indent="0" algn="ctr">
              <a:buNone/>
            </a:pPr>
            <a:r>
              <a:rPr lang="en-AU" i="1" dirty="0" smtClean="0">
                <a:latin typeface="Glegoo" pitchFamily="2" charset="0"/>
                <a:cs typeface="Glegoo" pitchFamily="2" charset="0"/>
              </a:rPr>
              <a:t>13 </a:t>
            </a:r>
            <a:r>
              <a:rPr lang="en-AU" i="1" dirty="0">
                <a:latin typeface="Glegoo" pitchFamily="2" charset="0"/>
                <a:cs typeface="Glegoo" pitchFamily="2" charset="0"/>
              </a:rPr>
              <a:t>But everything exposed by the light becomes visible—and everything that is illuminated becomes a light. 14 This is why it is said: </a:t>
            </a:r>
          </a:p>
          <a:p>
            <a:pPr marL="0" indent="0" algn="ctr">
              <a:buNone/>
            </a:pPr>
            <a:r>
              <a:rPr lang="en-AU" i="1" dirty="0">
                <a:latin typeface="Glegoo" pitchFamily="2" charset="0"/>
                <a:cs typeface="Glegoo" pitchFamily="2" charset="0"/>
              </a:rPr>
              <a:t>“Wake up, sleeper,</a:t>
            </a:r>
          </a:p>
          <a:p>
            <a:pPr marL="0" indent="0" algn="ctr">
              <a:buNone/>
            </a:pPr>
            <a:r>
              <a:rPr lang="en-AU" i="1" dirty="0">
                <a:latin typeface="Glegoo" pitchFamily="2" charset="0"/>
                <a:cs typeface="Glegoo" pitchFamily="2" charset="0"/>
              </a:rPr>
              <a:t>    rise from the dead,</a:t>
            </a:r>
          </a:p>
          <a:p>
            <a:pPr marL="0" indent="0" algn="ctr">
              <a:buNone/>
            </a:pPr>
            <a:r>
              <a:rPr lang="en-AU" i="1" dirty="0">
                <a:latin typeface="Glegoo" pitchFamily="2" charset="0"/>
                <a:cs typeface="Glegoo" pitchFamily="2" charset="0"/>
              </a:rPr>
              <a:t>    and Christ will shine on you.”</a:t>
            </a:r>
          </a:p>
        </p:txBody>
      </p:sp>
    </p:spTree>
    <p:extLst>
      <p:ext uri="{BB962C8B-B14F-4D97-AF65-F5344CB8AC3E}">
        <p14:creationId xmlns:p14="http://schemas.microsoft.com/office/powerpoint/2010/main" val="3718059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638" y="2858511"/>
            <a:ext cx="5987090" cy="298157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7332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4312"/>
            <a:ext cx="8229600" cy="1143000"/>
          </a:xfrm>
        </p:spPr>
        <p:txBody>
          <a:bodyPr>
            <a:normAutofit/>
          </a:bodyPr>
          <a:lstStyle/>
          <a:p>
            <a:r>
              <a:rPr lang="en-AU" sz="6600" dirty="0" smtClean="0">
                <a:latin typeface="Bebas Neue" pitchFamily="34" charset="0"/>
              </a:rPr>
              <a:t>Ephesians 5:8</a:t>
            </a:r>
            <a:endParaRPr lang="en-AU" sz="6600" dirty="0">
              <a:latin typeface="Bebas Neue" pitchFamily="34" charset="0"/>
            </a:endParaRPr>
          </a:p>
        </p:txBody>
      </p:sp>
      <p:sp>
        <p:nvSpPr>
          <p:cNvPr id="3" name="Content Placeholder 2"/>
          <p:cNvSpPr>
            <a:spLocks noGrp="1"/>
          </p:cNvSpPr>
          <p:nvPr>
            <p:ph idx="1"/>
          </p:nvPr>
        </p:nvSpPr>
        <p:spPr>
          <a:xfrm>
            <a:off x="457200" y="2486825"/>
            <a:ext cx="8229600" cy="4060624"/>
          </a:xfrm>
        </p:spPr>
        <p:txBody>
          <a:bodyPr>
            <a:normAutofit/>
          </a:bodyPr>
          <a:lstStyle/>
          <a:p>
            <a:pPr marL="0" indent="0" algn="ctr">
              <a:buNone/>
            </a:pPr>
            <a:r>
              <a:rPr lang="en-AU" i="1" dirty="0" smtClean="0">
                <a:latin typeface="Glegoo" pitchFamily="2" charset="0"/>
                <a:cs typeface="Glegoo" pitchFamily="2" charset="0"/>
              </a:rPr>
              <a:t>8 </a:t>
            </a:r>
            <a:r>
              <a:rPr lang="en-AU" i="1" dirty="0">
                <a:latin typeface="Glegoo" pitchFamily="2" charset="0"/>
                <a:cs typeface="Glegoo" pitchFamily="2" charset="0"/>
              </a:rPr>
              <a:t>For you were once darkness, but now you are light in the Lord. Live as children of light </a:t>
            </a:r>
            <a:endParaRPr lang="en-AU" i="1" dirty="0" smtClean="0">
              <a:latin typeface="Glegoo" pitchFamily="2" charset="0"/>
              <a:cs typeface="Glegoo" pitchFamily="2" charset="0"/>
            </a:endParaRPr>
          </a:p>
          <a:p>
            <a:pPr marL="0" indent="0" algn="ctr">
              <a:buNone/>
            </a:pPr>
            <a:endParaRPr lang="en-AU" i="1" dirty="0" smtClean="0">
              <a:latin typeface="Glegoo" pitchFamily="2" charset="0"/>
              <a:cs typeface="Glegoo" pitchFamily="2" charset="0"/>
            </a:endParaRPr>
          </a:p>
          <a:p>
            <a:pPr marL="0" indent="0" algn="ctr">
              <a:buNone/>
            </a:pPr>
            <a:r>
              <a:rPr lang="en-AU" sz="2400" i="1" dirty="0">
                <a:latin typeface="Glegoo" pitchFamily="2" charset="0"/>
                <a:cs typeface="Glegoo" pitchFamily="2" charset="0"/>
              </a:rPr>
              <a:t>J</a:t>
            </a:r>
            <a:r>
              <a:rPr lang="en-AU" sz="2400" i="1" dirty="0" smtClean="0">
                <a:latin typeface="Glegoo" pitchFamily="2" charset="0"/>
                <a:cs typeface="Glegoo" pitchFamily="2" charset="0"/>
              </a:rPr>
              <a:t>ohn </a:t>
            </a:r>
            <a:r>
              <a:rPr lang="en-AU" sz="2400" i="1" dirty="0">
                <a:latin typeface="Glegoo" pitchFamily="2" charset="0"/>
                <a:cs typeface="Glegoo" pitchFamily="2" charset="0"/>
              </a:rPr>
              <a:t>8:12 When Jesus spoke again to the people, he said, “I am the light of the world. Whoever follows me will never walk in darkness, but will have the light of life</a:t>
            </a:r>
            <a:r>
              <a:rPr lang="en-AU" sz="2400" i="1" dirty="0" smtClean="0">
                <a:latin typeface="Glegoo" pitchFamily="2" charset="0"/>
                <a:cs typeface="Glegoo" pitchFamily="2" charset="0"/>
              </a:rPr>
              <a:t>.”</a:t>
            </a:r>
            <a:endParaRPr lang="en-AU" sz="2400" i="1" dirty="0">
              <a:latin typeface="Glegoo" pitchFamily="2" charset="0"/>
              <a:cs typeface="Glegoo" pitchFamily="2" charset="0"/>
            </a:endParaRPr>
          </a:p>
        </p:txBody>
      </p:sp>
    </p:spTree>
    <p:extLst>
      <p:ext uri="{BB962C8B-B14F-4D97-AF65-F5344CB8AC3E}">
        <p14:creationId xmlns:p14="http://schemas.microsoft.com/office/powerpoint/2010/main" val="71583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4312"/>
            <a:ext cx="8229600" cy="1143000"/>
          </a:xfrm>
        </p:spPr>
        <p:txBody>
          <a:bodyPr>
            <a:normAutofit/>
          </a:bodyPr>
          <a:lstStyle/>
          <a:p>
            <a:r>
              <a:rPr lang="en-AU" sz="6600" dirty="0" smtClean="0">
                <a:latin typeface="Bebas Neue" pitchFamily="34" charset="0"/>
              </a:rPr>
              <a:t>Ephesians 5:8</a:t>
            </a:r>
            <a:endParaRPr lang="en-AU" sz="6600" dirty="0">
              <a:latin typeface="Bebas Neue" pitchFamily="34" charset="0"/>
            </a:endParaRPr>
          </a:p>
        </p:txBody>
      </p:sp>
      <p:sp>
        <p:nvSpPr>
          <p:cNvPr id="3" name="Content Placeholder 2"/>
          <p:cNvSpPr>
            <a:spLocks noGrp="1"/>
          </p:cNvSpPr>
          <p:nvPr>
            <p:ph idx="1"/>
          </p:nvPr>
        </p:nvSpPr>
        <p:spPr>
          <a:xfrm>
            <a:off x="457200" y="2486825"/>
            <a:ext cx="8229600" cy="4060624"/>
          </a:xfrm>
        </p:spPr>
        <p:txBody>
          <a:bodyPr>
            <a:normAutofit/>
          </a:bodyPr>
          <a:lstStyle/>
          <a:p>
            <a:pPr marL="0" indent="0" algn="ctr">
              <a:buNone/>
            </a:pPr>
            <a:r>
              <a:rPr lang="en-AU" dirty="0" smtClean="0">
                <a:latin typeface="Glegoo" pitchFamily="2" charset="0"/>
                <a:cs typeface="Glegoo" pitchFamily="2" charset="0"/>
              </a:rPr>
              <a:t>So what does living as children of the light look like?</a:t>
            </a:r>
          </a:p>
          <a:p>
            <a:pPr marL="0" indent="0" algn="ctr">
              <a:buNone/>
            </a:pPr>
            <a:endParaRPr lang="en-AU" i="1" dirty="0" smtClean="0">
              <a:latin typeface="Glegoo" pitchFamily="2" charset="0"/>
              <a:cs typeface="Glegoo" pitchFamily="2" charset="0"/>
            </a:endParaRPr>
          </a:p>
          <a:p>
            <a:pPr marL="0" indent="0" algn="ctr">
              <a:buNone/>
            </a:pPr>
            <a:r>
              <a:rPr lang="en-AU" sz="2400" i="1" dirty="0">
                <a:latin typeface="Glegoo" pitchFamily="2" charset="0"/>
                <a:cs typeface="Glegoo" pitchFamily="2" charset="0"/>
              </a:rPr>
              <a:t>1 Peter 2:9 But you are a chosen people, a royal priesthood, a holy nation, God’s special possession, that you may declare the praises of him who called you out of darkness into his wonderful light.</a:t>
            </a:r>
          </a:p>
        </p:txBody>
      </p:sp>
    </p:spTree>
    <p:extLst>
      <p:ext uri="{BB962C8B-B14F-4D97-AF65-F5344CB8AC3E}">
        <p14:creationId xmlns:p14="http://schemas.microsoft.com/office/powerpoint/2010/main" val="420328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4312"/>
            <a:ext cx="8229600" cy="1143000"/>
          </a:xfrm>
        </p:spPr>
        <p:txBody>
          <a:bodyPr>
            <a:normAutofit/>
          </a:bodyPr>
          <a:lstStyle/>
          <a:p>
            <a:r>
              <a:rPr lang="en-AU" sz="6600" dirty="0" smtClean="0">
                <a:latin typeface="Bebas Neue" pitchFamily="34" charset="0"/>
              </a:rPr>
              <a:t>Ephesians 5:9</a:t>
            </a:r>
            <a:endParaRPr lang="en-AU" sz="6600" dirty="0">
              <a:latin typeface="Bebas Neue" pitchFamily="34" charset="0"/>
            </a:endParaRPr>
          </a:p>
        </p:txBody>
      </p:sp>
      <p:sp>
        <p:nvSpPr>
          <p:cNvPr id="3" name="Content Placeholder 2"/>
          <p:cNvSpPr>
            <a:spLocks noGrp="1"/>
          </p:cNvSpPr>
          <p:nvPr>
            <p:ph idx="1"/>
          </p:nvPr>
        </p:nvSpPr>
        <p:spPr>
          <a:xfrm>
            <a:off x="457200" y="2486825"/>
            <a:ext cx="8229600" cy="4060624"/>
          </a:xfrm>
        </p:spPr>
        <p:txBody>
          <a:bodyPr>
            <a:normAutofit/>
          </a:bodyPr>
          <a:lstStyle/>
          <a:p>
            <a:pPr marL="0" indent="0" algn="ctr">
              <a:buNone/>
            </a:pPr>
            <a:r>
              <a:rPr lang="en-AU" i="1" dirty="0">
                <a:latin typeface="Glegoo" pitchFamily="2" charset="0"/>
                <a:cs typeface="Glegoo" pitchFamily="2" charset="0"/>
              </a:rPr>
              <a:t>(for the fruit of the light consists in all goodness, </a:t>
            </a:r>
            <a:r>
              <a:rPr lang="en-AU" i="1" dirty="0" smtClean="0">
                <a:latin typeface="Glegoo" pitchFamily="2" charset="0"/>
                <a:cs typeface="Glegoo" pitchFamily="2" charset="0"/>
              </a:rPr>
              <a:t>righteousness </a:t>
            </a:r>
            <a:r>
              <a:rPr lang="en-AU" i="1" dirty="0">
                <a:latin typeface="Glegoo" pitchFamily="2" charset="0"/>
                <a:cs typeface="Glegoo" pitchFamily="2" charset="0"/>
              </a:rPr>
              <a:t>and truth) </a:t>
            </a:r>
            <a:endParaRPr lang="en-AU" i="1" dirty="0" smtClean="0">
              <a:latin typeface="Glegoo" pitchFamily="2" charset="0"/>
              <a:cs typeface="Glegoo" pitchFamily="2" charset="0"/>
            </a:endParaRPr>
          </a:p>
          <a:p>
            <a:pPr marL="0" indent="0" algn="ctr">
              <a:buNone/>
            </a:pPr>
            <a:endParaRPr lang="en-AU" i="1" dirty="0" smtClean="0">
              <a:latin typeface="Glegoo" pitchFamily="2" charset="0"/>
              <a:cs typeface="Glegoo" pitchFamily="2" charset="0"/>
            </a:endParaRPr>
          </a:p>
          <a:p>
            <a:pPr marL="0" indent="0" algn="ctr">
              <a:buNone/>
            </a:pPr>
            <a:r>
              <a:rPr lang="en-AU" dirty="0" smtClean="0">
                <a:latin typeface="Glegoo" pitchFamily="2" charset="0"/>
                <a:cs typeface="Glegoo" pitchFamily="2" charset="0"/>
              </a:rPr>
              <a:t>1.GOOD</a:t>
            </a:r>
          </a:p>
          <a:p>
            <a:pPr marL="0" indent="0" algn="ctr">
              <a:buNone/>
            </a:pPr>
            <a:r>
              <a:rPr lang="en-AU" dirty="0" smtClean="0">
                <a:latin typeface="Glegoo" pitchFamily="2" charset="0"/>
                <a:cs typeface="Glegoo" pitchFamily="2" charset="0"/>
              </a:rPr>
              <a:t>2. RIGHT</a:t>
            </a:r>
          </a:p>
          <a:p>
            <a:pPr marL="0" indent="0" algn="ctr">
              <a:buNone/>
            </a:pPr>
            <a:r>
              <a:rPr lang="en-AU" dirty="0" smtClean="0">
                <a:latin typeface="Glegoo" pitchFamily="2" charset="0"/>
                <a:cs typeface="Glegoo" pitchFamily="2" charset="0"/>
              </a:rPr>
              <a:t>3. TRUE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579961"/>
            <a:ext cx="3072441" cy="3072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203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4312"/>
            <a:ext cx="8229600" cy="1143000"/>
          </a:xfrm>
        </p:spPr>
        <p:txBody>
          <a:bodyPr>
            <a:normAutofit/>
          </a:bodyPr>
          <a:lstStyle/>
          <a:p>
            <a:r>
              <a:rPr lang="en-AU" sz="6600" dirty="0" smtClean="0">
                <a:latin typeface="Bebas Neue" pitchFamily="34" charset="0"/>
              </a:rPr>
              <a:t>Ephesians 5:10</a:t>
            </a:r>
            <a:endParaRPr lang="en-AU" sz="6600" dirty="0">
              <a:latin typeface="Bebas Neue" pitchFamily="34" charset="0"/>
            </a:endParaRPr>
          </a:p>
        </p:txBody>
      </p:sp>
      <p:sp>
        <p:nvSpPr>
          <p:cNvPr id="3" name="Content Placeholder 2"/>
          <p:cNvSpPr>
            <a:spLocks noGrp="1"/>
          </p:cNvSpPr>
          <p:nvPr>
            <p:ph idx="1"/>
          </p:nvPr>
        </p:nvSpPr>
        <p:spPr>
          <a:xfrm>
            <a:off x="457200" y="2486825"/>
            <a:ext cx="8229600" cy="4060624"/>
          </a:xfrm>
        </p:spPr>
        <p:txBody>
          <a:bodyPr>
            <a:normAutofit/>
          </a:bodyPr>
          <a:lstStyle/>
          <a:p>
            <a:pPr marL="0" indent="0" algn="ctr">
              <a:buNone/>
            </a:pPr>
            <a:r>
              <a:rPr lang="en-AU" i="1" dirty="0">
                <a:latin typeface="Glegoo" pitchFamily="2" charset="0"/>
                <a:cs typeface="Glegoo" pitchFamily="2" charset="0"/>
              </a:rPr>
              <a:t>and find out what pleases the Lord</a:t>
            </a:r>
            <a:r>
              <a:rPr lang="en-AU" i="1" dirty="0" smtClean="0">
                <a:latin typeface="Glegoo" pitchFamily="2" charset="0"/>
                <a:cs typeface="Glegoo" pitchFamily="2" charset="0"/>
              </a:rPr>
              <a:t>.</a:t>
            </a:r>
          </a:p>
          <a:p>
            <a:pPr marL="0" indent="0" algn="ctr">
              <a:buNone/>
            </a:pPr>
            <a:endParaRPr lang="en-AU" i="1" dirty="0" smtClean="0">
              <a:latin typeface="Glegoo" pitchFamily="2" charset="0"/>
              <a:cs typeface="Glegoo" pitchFamily="2" charset="0"/>
            </a:endParaRPr>
          </a:p>
          <a:p>
            <a:pPr marL="0" indent="0" algn="ctr">
              <a:buNone/>
            </a:pPr>
            <a:endParaRPr lang="en-AU" i="1" dirty="0">
              <a:latin typeface="Glegoo" pitchFamily="2" charset="0"/>
              <a:cs typeface="Glegoo" pitchFamily="2" charset="0"/>
            </a:endParaRPr>
          </a:p>
          <a:p>
            <a:pPr marL="0" indent="0" algn="ctr">
              <a:buNone/>
            </a:pPr>
            <a:r>
              <a:rPr lang="en-AU" sz="2400" i="1" dirty="0" smtClean="0">
                <a:latin typeface="Glegoo" pitchFamily="2" charset="0"/>
                <a:cs typeface="Glegoo" pitchFamily="2" charset="0"/>
              </a:rPr>
              <a:t>“Kids </a:t>
            </a:r>
            <a:r>
              <a:rPr lang="en-AU" sz="2400" i="1" dirty="0">
                <a:latin typeface="Glegoo" pitchFamily="2" charset="0"/>
                <a:cs typeface="Glegoo" pitchFamily="2" charset="0"/>
              </a:rPr>
              <a:t>of the light are constantly trying to ascertain what the will of God is in every situation so that everything that they do will please HIM</a:t>
            </a:r>
            <a:r>
              <a:rPr lang="en-AU" sz="2400" i="1" dirty="0" smtClean="0">
                <a:latin typeface="Glegoo" pitchFamily="2" charset="0"/>
                <a:cs typeface="Glegoo" pitchFamily="2" charset="0"/>
              </a:rPr>
              <a:t>…”  </a:t>
            </a:r>
          </a:p>
        </p:txBody>
      </p:sp>
    </p:spTree>
    <p:extLst>
      <p:ext uri="{BB962C8B-B14F-4D97-AF65-F5344CB8AC3E}">
        <p14:creationId xmlns:p14="http://schemas.microsoft.com/office/powerpoint/2010/main" val="280154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1315</TotalTime>
  <Words>534</Words>
  <Application>Microsoft Office PowerPoint</Application>
  <PresentationFormat>On-screen Show (4:3)</PresentationFormat>
  <Paragraphs>44</Paragraphs>
  <Slides>17</Slides>
  <Notes>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1_Office Theme</vt:lpstr>
      <vt:lpstr>PowerPoint Presentation</vt:lpstr>
      <vt:lpstr>Ephesians 5</vt:lpstr>
      <vt:lpstr>Ephesians 5</vt:lpstr>
      <vt:lpstr>Ephesians 5</vt:lpstr>
      <vt:lpstr>PowerPoint Presentation</vt:lpstr>
      <vt:lpstr>Ephesians 5:8</vt:lpstr>
      <vt:lpstr>Ephesians 5:8</vt:lpstr>
      <vt:lpstr>Ephesians 5:9</vt:lpstr>
      <vt:lpstr>Ephesians 5:10</vt:lpstr>
      <vt:lpstr>Ephesians 5</vt:lpstr>
      <vt:lpstr>Ephesians 5</vt:lpstr>
      <vt:lpstr>PowerPoint Presentation</vt:lpstr>
      <vt:lpstr>Matthew 5</vt:lpstr>
      <vt:lpstr>Parable of 4 Candles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Griffiths</dc:creator>
  <cp:lastModifiedBy>Rod Thom</cp:lastModifiedBy>
  <cp:revision>32</cp:revision>
  <cp:lastPrinted>2016-10-08T23:01:53Z</cp:lastPrinted>
  <dcterms:created xsi:type="dcterms:W3CDTF">2016-06-30T08:44:04Z</dcterms:created>
  <dcterms:modified xsi:type="dcterms:W3CDTF">2016-10-08T23:09:27Z</dcterms:modified>
</cp:coreProperties>
</file>